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6FCEEE-9520-44AB-58F3-501BE5901E3E}" v="373" dt="2023-05-02T14:50:47.7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701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210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024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93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395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72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046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978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1120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4402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1325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5/2/2023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787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62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C60ED7-11F7-478C-AC8E-0865FABDA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Rectangle">
            <a:extLst>
              <a:ext uri="{FF2B5EF4-FFF2-40B4-BE49-F238E27FC236}">
                <a16:creationId xmlns:a16="http://schemas.microsoft.com/office/drawing/2014/main" id="{D472C551-D440-40DF-9260-BDB9AC409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F43DF0-94ED-5BD3-069C-8DE3B3544E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9476" r="-2" b="6127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873" y="2271449"/>
            <a:ext cx="6347918" cy="3670098"/>
          </a:xfrm>
        </p:spPr>
        <p:txBody>
          <a:bodyPr anchor="b">
            <a:normAutofit/>
          </a:bodyPr>
          <a:lstStyle/>
          <a:p>
            <a:r>
              <a:rPr lang="en-GB" sz="6600">
                <a:solidFill>
                  <a:srgbClr val="FFFFFF"/>
                </a:solidFill>
                <a:cs typeface="Calibri Light"/>
              </a:rPr>
              <a:t>VitaShop</a:t>
            </a:r>
            <a:br>
              <a:rPr lang="en-GB" sz="6600">
                <a:solidFill>
                  <a:srgbClr val="FFFFFF"/>
                </a:solidFill>
                <a:cs typeface="Calibri Light"/>
              </a:rPr>
            </a:br>
            <a:r>
              <a:rPr lang="en-GB" sz="6600">
                <a:solidFill>
                  <a:srgbClr val="FFFFFF"/>
                </a:solidFill>
                <a:cs typeface="Calibri Light"/>
              </a:rPr>
              <a:t>webárúház</a:t>
            </a:r>
            <a:endParaRPr lang="en-GB" sz="66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49798" y="3544059"/>
            <a:ext cx="3633923" cy="23974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2000" dirty="0" err="1">
                <a:solidFill>
                  <a:srgbClr val="FFFFFF"/>
                </a:solidFill>
                <a:cs typeface="Calibri" panose="020F0502020204030204"/>
              </a:rPr>
              <a:t>Készítette</a:t>
            </a:r>
            <a:r>
              <a:rPr lang="en-GB" sz="2000" dirty="0">
                <a:solidFill>
                  <a:srgbClr val="FFFFFF"/>
                </a:solidFill>
                <a:cs typeface="Calibri" panose="020F0502020204030204"/>
              </a:rPr>
              <a:t>: </a:t>
            </a:r>
            <a:endParaRPr lang="en-US" sz="2000">
              <a:solidFill>
                <a:srgbClr val="FFFFFF"/>
              </a:solidFill>
            </a:endParaRPr>
          </a:p>
          <a:p>
            <a:r>
              <a:rPr lang="en-GB" sz="2000" dirty="0">
                <a:solidFill>
                  <a:srgbClr val="FFFFFF"/>
                </a:solidFill>
                <a:cs typeface="Calibri" panose="020F0502020204030204"/>
              </a:rPr>
              <a:t>Pető Ádám</a:t>
            </a:r>
          </a:p>
          <a:p>
            <a:r>
              <a:rPr lang="en-GB" sz="2000">
                <a:solidFill>
                  <a:srgbClr val="FFFFFF"/>
                </a:solidFill>
                <a:cs typeface="Calibri" panose="020F0502020204030204"/>
              </a:rPr>
              <a:t>Wustinger Mihály</a:t>
            </a:r>
            <a:endParaRPr lang="en-GB" sz="200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340" y="122578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7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34855" y="1685867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9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87962" y="2175690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C4F327C5-29DC-E1ED-C4A0-8AF6D9CD6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956" y="164932"/>
            <a:ext cx="5245569" cy="26805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F43599-79D1-20F0-EF47-4302EBA00B1B}"/>
              </a:ext>
            </a:extLst>
          </p:cNvPr>
          <p:cNvSpPr txBox="1"/>
          <p:nvPr/>
        </p:nvSpPr>
        <p:spPr>
          <a:xfrm>
            <a:off x="8363185" y="291629"/>
            <a:ext cx="3621851" cy="18466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400" b="1">
                <a:solidFill>
                  <a:schemeClr val="bg1"/>
                </a:solidFill>
              </a:rPr>
              <a:t>Frontend</a:t>
            </a:r>
          </a:p>
          <a:p>
            <a:r>
              <a:rPr lang="en-GB" b="1" dirty="0">
                <a:solidFill>
                  <a:schemeClr val="bg1"/>
                </a:solidFill>
              </a:rPr>
              <a:t>-A </a:t>
            </a:r>
            <a:r>
              <a:rPr lang="en-GB" b="1" dirty="0" err="1">
                <a:solidFill>
                  <a:schemeClr val="bg1"/>
                </a:solidFill>
              </a:rPr>
              <a:t>menüsor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kialakítása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és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reszopnzivitása</a:t>
            </a:r>
            <a:endParaRPr lang="en-GB" b="1" dirty="0">
              <a:solidFill>
                <a:schemeClr val="bg1"/>
              </a:solidFill>
            </a:endParaRPr>
          </a:p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-A banner </a:t>
            </a:r>
            <a:r>
              <a:rPr lang="en-GB" b="1" dirty="0" err="1">
                <a:solidFill>
                  <a:schemeClr val="bg1"/>
                </a:solidFill>
              </a:rPr>
              <a:t>kialakítása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és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reszponzivitása</a:t>
            </a:r>
            <a:endParaRPr lang="en-GB" b="1">
              <a:solidFill>
                <a:schemeClr val="bg1"/>
              </a:solidFill>
            </a:endParaRPr>
          </a:p>
        </p:txBody>
      </p:sp>
      <p:pic>
        <p:nvPicPr>
          <p:cNvPr id="6" name="Picture 6" descr="A picture containing fruit, citrus, sliced&#10;&#10;Description automatically generated">
            <a:extLst>
              <a:ext uri="{FF2B5EF4-FFF2-40B4-BE49-F238E27FC236}">
                <a16:creationId xmlns:a16="http://schemas.microsoft.com/office/drawing/2014/main" id="{E8B6C7C8-606D-9717-28DF-C5192ED91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659" y="3045225"/>
            <a:ext cx="5452533" cy="279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801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9776572-341E-B9BF-6E85-83B6D1D6DE14}"/>
              </a:ext>
            </a:extLst>
          </p:cNvPr>
          <p:cNvSpPr txBox="1"/>
          <p:nvPr/>
        </p:nvSpPr>
        <p:spPr>
          <a:xfrm>
            <a:off x="8692444" y="319852"/>
            <a:ext cx="325496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400" b="1" dirty="0">
                <a:solidFill>
                  <a:schemeClr val="bg1"/>
                </a:solidFill>
              </a:rPr>
              <a:t>Frontend</a:t>
            </a:r>
          </a:p>
          <a:p>
            <a:r>
              <a:rPr lang="en-GB" b="1" dirty="0">
                <a:solidFill>
                  <a:schemeClr val="bg1"/>
                </a:solidFill>
              </a:rPr>
              <a:t>-A </a:t>
            </a:r>
            <a:r>
              <a:rPr lang="en-GB" b="1" dirty="0" err="1">
                <a:solidFill>
                  <a:schemeClr val="bg1"/>
                </a:solidFill>
              </a:rPr>
              <a:t>regisztrációs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és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belépés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feflület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dirty="0" err="1">
                <a:solidFill>
                  <a:schemeClr val="bg1"/>
                </a:solidFill>
              </a:rPr>
              <a:t>bemutatása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sz="2400" b="1">
                <a:solidFill>
                  <a:schemeClr val="bg1"/>
                </a:solidFill>
              </a:rPr>
              <a:t>Backend</a:t>
            </a:r>
          </a:p>
          <a:p>
            <a:r>
              <a:rPr lang="en-GB" b="1" dirty="0">
                <a:solidFill>
                  <a:schemeClr val="bg1"/>
                </a:solidFill>
              </a:rPr>
              <a:t>-</a:t>
            </a:r>
            <a:r>
              <a:rPr lang="en-GB" b="1" dirty="0" err="1">
                <a:solidFill>
                  <a:schemeClr val="bg1"/>
                </a:solidFill>
              </a:rPr>
              <a:t>müködése</a:t>
            </a:r>
            <a:endParaRPr lang="en-GB" sz="2400" b="1" dirty="0" err="1">
              <a:solidFill>
                <a:schemeClr val="bg1"/>
              </a:solidFill>
            </a:endParaRPr>
          </a:p>
        </p:txBody>
      </p:sp>
      <p:pic>
        <p:nvPicPr>
          <p:cNvPr id="5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5737C13-37B3-066E-557C-4E07138EF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549" y="109418"/>
            <a:ext cx="4069644" cy="554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122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60E29B3-99E7-E6D7-FCB7-63ED5ACB4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85" y="909154"/>
            <a:ext cx="6891866" cy="35721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F46C6A-C368-33C6-41AC-A3F2B2D7057A}"/>
              </a:ext>
            </a:extLst>
          </p:cNvPr>
          <p:cNvSpPr txBox="1"/>
          <p:nvPr/>
        </p:nvSpPr>
        <p:spPr>
          <a:xfrm>
            <a:off x="8523111" y="432740"/>
            <a:ext cx="3480740" cy="19697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400" b="1" dirty="0">
                <a:solidFill>
                  <a:schemeClr val="bg1"/>
                </a:solidFill>
              </a:rPr>
              <a:t>Frontend</a:t>
            </a:r>
          </a:p>
          <a:p>
            <a:r>
              <a:rPr lang="en-GB" sz="2000" b="1" dirty="0">
                <a:solidFill>
                  <a:schemeClr val="bg1"/>
                </a:solidFill>
              </a:rPr>
              <a:t>Kosár </a:t>
            </a:r>
            <a:r>
              <a:rPr lang="en-GB" sz="2000" b="1" err="1">
                <a:solidFill>
                  <a:schemeClr val="bg1"/>
                </a:solidFill>
              </a:rPr>
              <a:t>és</a:t>
            </a:r>
            <a:r>
              <a:rPr lang="en-GB" sz="2000" b="1" dirty="0">
                <a:solidFill>
                  <a:schemeClr val="bg1"/>
                </a:solidFill>
              </a:rPr>
              <a:t> </a:t>
            </a:r>
            <a:r>
              <a:rPr lang="en-GB" sz="2000" b="1" err="1">
                <a:solidFill>
                  <a:schemeClr val="bg1"/>
                </a:solidFill>
              </a:rPr>
              <a:t>teremékek</a:t>
            </a:r>
            <a:endParaRPr lang="en-GB" sz="2400" b="1" dirty="0" err="1">
              <a:solidFill>
                <a:schemeClr val="bg1"/>
              </a:solidFill>
            </a:endParaRPr>
          </a:p>
          <a:p>
            <a:pPr marL="285750" indent="-285750">
              <a:buFont typeface="Calibri"/>
              <a:buChar char="-"/>
            </a:pPr>
            <a:r>
              <a:rPr lang="en-GB" b="1" err="1">
                <a:solidFill>
                  <a:schemeClr val="bg1"/>
                </a:solidFill>
              </a:rPr>
              <a:t>Kialakítás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err="1">
                <a:solidFill>
                  <a:schemeClr val="bg1"/>
                </a:solidFill>
              </a:rPr>
              <a:t>és</a:t>
            </a:r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b="1" err="1">
                <a:solidFill>
                  <a:schemeClr val="bg1"/>
                </a:solidFill>
              </a:rPr>
              <a:t>reszponzívitás</a:t>
            </a:r>
            <a:endParaRPr lang="en-GB" b="1">
              <a:solidFill>
                <a:schemeClr val="bg1"/>
              </a:solidFill>
            </a:endParaRPr>
          </a:p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sz="2400" b="1">
                <a:solidFill>
                  <a:schemeClr val="bg1"/>
                </a:solidFill>
              </a:rPr>
              <a:t>Backend</a:t>
            </a:r>
          </a:p>
          <a:p>
            <a:r>
              <a:rPr lang="en-GB" b="1" dirty="0">
                <a:solidFill>
                  <a:schemeClr val="bg1"/>
                </a:solidFill>
              </a:rPr>
              <a:t>-</a:t>
            </a:r>
            <a:r>
              <a:rPr lang="en-GB" b="1" dirty="0" err="1">
                <a:solidFill>
                  <a:schemeClr val="bg1"/>
                </a:solidFill>
              </a:rPr>
              <a:t>müködése</a:t>
            </a:r>
            <a:endParaRPr lang="en-GB" sz="2400" b="1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230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F9CBE3F-79A8-4F8F-88D9-DAD03D0D28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1869" y="2383077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24364" y="226546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24834" y="253720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053" y="2832967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72266" y="28039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3405" y="324249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831729"/>
            <a:ext cx="12188952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DE669C17-6FB9-9DA2-0D95-0C4A2D54D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3" y="499375"/>
            <a:ext cx="7183496" cy="45986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0B745D-EFA1-EB38-5466-95B54A6049B4}"/>
              </a:ext>
            </a:extLst>
          </p:cNvPr>
          <p:cNvSpPr txBox="1"/>
          <p:nvPr/>
        </p:nvSpPr>
        <p:spPr>
          <a:xfrm>
            <a:off x="8429037" y="451555"/>
            <a:ext cx="339607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Frontend</a:t>
            </a:r>
          </a:p>
          <a:p>
            <a:r>
              <a:rPr lang="en-GB" sz="2400" b="1" dirty="0">
                <a:solidFill>
                  <a:schemeClr val="bg1"/>
                </a:solidFill>
              </a:rPr>
              <a:t>-</a:t>
            </a:r>
            <a:r>
              <a:rPr lang="en-GB" b="1" dirty="0">
                <a:solidFill>
                  <a:schemeClr val="bg1"/>
                </a:solidFill>
              </a:rPr>
              <a:t>Google maps </a:t>
            </a:r>
            <a:r>
              <a:rPr lang="en-GB" b="1" dirty="0" err="1">
                <a:solidFill>
                  <a:schemeClr val="bg1"/>
                </a:solidFill>
              </a:rPr>
              <a:t>beszúrása</a:t>
            </a:r>
            <a:endParaRPr lang="en-GB" sz="2400" b="1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774863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 Them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GradientVTI</vt:lpstr>
      <vt:lpstr>VitaShop webárúház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94</cp:revision>
  <dcterms:created xsi:type="dcterms:W3CDTF">2023-05-02T14:24:43Z</dcterms:created>
  <dcterms:modified xsi:type="dcterms:W3CDTF">2023-05-02T14:52:55Z</dcterms:modified>
</cp:coreProperties>
</file>

<file path=docProps/thumbnail.jpeg>
</file>